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6969"/>
    <p:restoredTop sz="86401"/>
  </p:normalViewPr>
  <p:slideViewPr>
    <p:cSldViewPr snapToGrid="0" snapToObjects="1">
      <p:cViewPr varScale="1">
        <p:scale>
          <a:sx n="109" d="100"/>
          <a:sy n="109" d="100"/>
        </p:scale>
        <p:origin x="15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CE54-F064-9448-8B2B-2F424FBB7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4F7E-149F-0E47-AAF9-E749E11D0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F89B7-6C41-2944-BA0C-E37D4021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53E14-4CC7-4047-882A-CDBF7F12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6310C-1067-214D-9DCA-44D2F758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66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29-9E68-AE41-9AC7-2FB57765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BC4B2-FA49-E646-AA7C-DF16DD553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6F881-6E48-0646-BE23-8769372D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EBDCC-621E-A64B-AED6-9BCD9028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E2C31-DC84-DD4C-A96A-C67C5835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461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72568-E265-3944-8B59-BBAF1AD30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08804-A0D7-3249-B883-ABB5E5FA8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BD66-ECAE-2E47-9918-16E37887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28070-282A-2E4A-9D40-F722AB48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CCF20-55CE-A940-837D-1E857EEC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70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8D52-F09E-1A4A-8AF0-0E5A1069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E0CF-7C1A-7B43-873A-EC66E56C5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AAD5F-8841-0F43-9ADE-E63471C1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CFDA1-3366-D14E-ACD0-1EAAE982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9C8ED-68C6-2B49-86B8-EFCCD437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10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EB45-7813-8A4D-9150-1FEB5456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CD3F-8628-F240-A8B7-7C2A9E98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21D6E-1BBC-F94A-9E28-65322297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0A52-9060-A74A-929D-4D4371DF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A2F9-06EB-0B47-B90C-D082CEED7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658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6422-C634-AD41-A021-286E1E7C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2F9D-1879-FA49-AF88-2E8584C978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45664-D395-5849-A23F-C23BFCE7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D3737-EB3A-274F-B909-A16E3BA0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72D9-C1AD-FF4E-8333-E4EA35F3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D462-F90D-CF4C-A41D-CF548F4D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122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450B-ED1B-FF45-A23D-22F4DCA6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3AEEC-3490-C045-80B2-E7DFE5E0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D0C31-8C66-B64C-A52F-D8BAA17E2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88695-6A7E-C54C-AE56-0A880D957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2C4BB-FCBC-F24F-B16C-8948D524A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AE6D0-92E0-D846-A90D-C565783B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815A3-4B43-0D44-B860-E5A0EE1D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32DAA-2B5F-3246-BCBC-6103B536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763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E742-920B-F344-A1E1-5F80EBF6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6948A-EBA7-1847-981D-540615E9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ABEA8-4DB4-1B44-80E3-7544B9BF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5A479-1959-2240-86FD-B08F6E52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870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DE14A-F193-504D-9879-88973FB9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D4FFC3-F9DC-924B-AE37-E79AD0F9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F107A-EC0F-5347-81E2-E9813AFA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1799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88D5-FDF9-5642-A02E-77E90982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3AC5D-DAB5-254D-8E39-050E9A8D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8845D-AB7D-A247-B4B7-7A1FECF67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7DA51-0903-E941-8288-C7714487C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9587A-79ED-A749-915C-E6BCB0E90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B7EB8-5170-BF49-B13B-2DA27350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741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DBCA-FD3C-7544-B6FF-AA865C52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8E839-2C9D-E04D-9825-808597AFEC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770A5-AB45-1B40-B580-39A7B3B22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54557-5DAF-7E4A-A835-BE9E494D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E954E-9F07-3C4A-B279-E8F8F96E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3E351-2508-AF43-BCB4-469ABBF9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120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35CD7-360A-B045-80EA-221F0E55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CE979-699C-DD46-B28C-ADD05F56A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F4C39-7F20-CC40-B711-84433118C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92C00-FCF4-294D-9293-DE74727E0C38}" type="datetimeFigureOut">
              <a:rPr lang="en-KR" smtClean="0"/>
              <a:t>2020/10/20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D207-A8A4-9E49-8CC0-6CF25DE51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2E9F8-499B-BB47-BC57-0D5902AC0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ABCC8-F42D-0441-BE35-E044B95B6E8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563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2FB324-1648-C64E-A35B-2BAB2671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" y="1051034"/>
            <a:ext cx="4235669" cy="4235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D2557-9E10-024A-801B-5F5D010B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62" y="1051034"/>
            <a:ext cx="4235669" cy="4235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2FBEB-CDA1-9043-B558-DE305E6CA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895" y="1051034"/>
            <a:ext cx="4235669" cy="42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6E5B597-EFB6-A540-8655-086B68D9CB54}"/>
              </a:ext>
            </a:extLst>
          </p:cNvPr>
          <p:cNvGrpSpPr/>
          <p:nvPr/>
        </p:nvGrpSpPr>
        <p:grpSpPr>
          <a:xfrm>
            <a:off x="213488" y="2083676"/>
            <a:ext cx="11765023" cy="2690648"/>
            <a:chOff x="0" y="0"/>
            <a:chExt cx="11765023" cy="26906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CB081F-9875-1E4C-B3EA-A841B15A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0648" cy="26906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38F1B5-1DBA-E044-B92D-02ADD437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586" y="0"/>
              <a:ext cx="2690648" cy="26906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3803EA-8F68-7F4E-BB7B-ACE242EC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4120" y="0"/>
              <a:ext cx="2690648" cy="2690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58137C-39EA-6549-A44A-B09E9301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0706" y="0"/>
              <a:ext cx="2690648" cy="2690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E62CF2-5239-4843-A93D-274DE0671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4375" y="0"/>
              <a:ext cx="2690648" cy="2690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02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Hyunji</dc:creator>
  <cp:lastModifiedBy>Moon Hyunji</cp:lastModifiedBy>
  <cp:revision>3</cp:revision>
  <dcterms:created xsi:type="dcterms:W3CDTF">2020-10-20T04:28:53Z</dcterms:created>
  <dcterms:modified xsi:type="dcterms:W3CDTF">2020-10-20T14:56:51Z</dcterms:modified>
</cp:coreProperties>
</file>